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92" r:id="rId3"/>
    <p:sldId id="257" r:id="rId4"/>
    <p:sldId id="291" r:id="rId5"/>
    <p:sldId id="259" r:id="rId6"/>
    <p:sldId id="260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290" r:id="rId27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illeniaUPC" panose="02020603050405020304" pitchFamily="18" charset="-34"/>
      <p:regular r:id="rId37"/>
      <p:bold r:id="rId38"/>
      <p:italic r:id="rId39"/>
      <p:boldItalic r:id="rId40"/>
    </p:embeddedFont>
    <p:embeddedFont>
      <p:font typeface="Libre Baskerville" panose="020B0604020202020204" charset="0"/>
      <p:regular r:id="rId41"/>
      <p:bold r:id="rId42"/>
      <p:italic r:id="rId43"/>
    </p:embeddedFont>
    <p:embeddedFont>
      <p:font typeface="LilyUPC" panose="020B0604020202020204" pitchFamily="34" charset="-34"/>
      <p:regular r:id="rId44"/>
      <p:bold r:id="rId45"/>
      <p:italic r:id="rId46"/>
      <p:boldItalic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965313-9B48-4A11-89AD-5BF8F8467CCB}">
  <a:tblStyle styleId="{3A965313-9B48-4A11-89AD-5BF8F8467C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5238" autoAdjust="0"/>
  </p:normalViewPr>
  <p:slideViewPr>
    <p:cSldViewPr snapToGrid="0">
      <p:cViewPr varScale="1">
        <p:scale>
          <a:sx n="108" d="100"/>
          <a:sy n="108" d="100"/>
        </p:scale>
        <p:origin x="1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5681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28981"/>
            <a:ext cx="9144000" cy="171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15850" y="0"/>
            <a:ext cx="6912300" cy="34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Libre Baskerville"/>
              <a:buNone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Libre Baskerville"/>
              <a:buNone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Libre Baskerville"/>
              <a:buNone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Libre Baskerville"/>
              <a:buNone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Libre Baskerville"/>
              <a:buNone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Libre Baskerville"/>
              <a:buNone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Libre Baskerville"/>
              <a:buNone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Libre Baskerville"/>
              <a:buNone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Libre Baskerville"/>
              <a:buNone/>
              <a:defRPr sz="60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6"/>
            <a:ext cx="9144000" cy="171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40600" y="2040550"/>
            <a:ext cx="586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640600" y="3373454"/>
            <a:ext cx="5862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i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i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i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i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i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i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i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i="1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8389" y="4749900"/>
            <a:ext cx="91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940950"/>
            <a:ext cx="9144000" cy="32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568225" y="2161800"/>
            <a:ext cx="6007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▪"/>
              <a:defRPr sz="3000" i="1">
                <a:solidFill>
                  <a:srgbClr val="434343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▫"/>
              <a:defRPr sz="3000" i="1">
                <a:solidFill>
                  <a:srgbClr val="434343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▫"/>
              <a:defRPr sz="3000" i="1">
                <a:solidFill>
                  <a:srgbClr val="434343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▫"/>
              <a:defRPr sz="3000" i="1">
                <a:solidFill>
                  <a:srgbClr val="434343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▫"/>
              <a:defRPr sz="3000" i="1">
                <a:solidFill>
                  <a:srgbClr val="434343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▫"/>
              <a:defRPr sz="3000" i="1">
                <a:solidFill>
                  <a:srgbClr val="434343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▫"/>
              <a:defRPr sz="3000" i="1">
                <a:solidFill>
                  <a:srgbClr val="434343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▫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▫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593400" y="3"/>
            <a:ext cx="19572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38389" y="4749900"/>
            <a:ext cx="91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13325" y="0"/>
            <a:ext cx="7117200" cy="7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13325" y="1508525"/>
            <a:ext cx="71172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38389" y="4749900"/>
            <a:ext cx="91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712350"/>
            <a:ext cx="9144000" cy="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13325" y="0"/>
            <a:ext cx="7117200" cy="7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538675"/>
            <a:ext cx="3994500" cy="31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92275" y="1538675"/>
            <a:ext cx="3994500" cy="31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38389" y="4749900"/>
            <a:ext cx="91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712350"/>
            <a:ext cx="9144000" cy="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 i="1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38389" y="4749900"/>
            <a:ext cx="91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0" y="3968825"/>
            <a:ext cx="9144000" cy="35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A0A3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3325" y="0"/>
            <a:ext cx="71172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3325" y="1737125"/>
            <a:ext cx="7117200" cy="3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Baskerville"/>
              <a:buChar char="▪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Baskerville"/>
              <a:buChar char="▫"/>
              <a:defRPr sz="2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8389" y="4749900"/>
            <a:ext cx="910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nowboy.kitt.ai/dashboard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nowboy.kitt.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nowboy.kitt.ai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267006" y="-850605"/>
            <a:ext cx="6609988" cy="4642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>
                <a:latin typeface="LilyUPC" panose="020B0604020202020204" pitchFamily="34" charset="-34"/>
                <a:cs typeface="LilyUPC" panose="020B0604020202020204" pitchFamily="34" charset="-34"/>
              </a:rPr>
              <a:t>ระบบคุยตอบโต้อัตโนมัติ</a:t>
            </a:r>
            <a:br>
              <a:rPr lang="en-US" sz="9600" dirty="0">
                <a:latin typeface="LilyUPC" panose="020B0604020202020204" pitchFamily="34" charset="-34"/>
                <a:cs typeface="LilyUPC" panose="020B0604020202020204" pitchFamily="34" charset="-34"/>
              </a:rPr>
            </a:br>
            <a:endParaRPr sz="96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8FEE127-F8A5-4BA0-8F32-ECA7B011B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66" y="3515186"/>
            <a:ext cx="1769268" cy="157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B0DBE0B-E3E2-4778-A75A-9CD05BF72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3325" y="1758000"/>
            <a:ext cx="7117200" cy="3188700"/>
          </a:xfrm>
        </p:spPr>
        <p:txBody>
          <a:bodyPr/>
          <a:lstStyle/>
          <a:p>
            <a:pPr marL="76200" indent="0">
              <a:buNone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config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และทดสอบลำโพงกับไมโครโฟน แต่ต้องทราบก่อนว่าทั้งลำโพงและไมโครโฟนมันต่ออยู่ที่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card id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device id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อะไร เพราะต้องใช้ทั้ง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card id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device id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ตัวนี้ในการ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config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ในขั้นตอนถัดไป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3A98CB7-11E2-4EA8-A112-E19264D7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25" y="3369745"/>
            <a:ext cx="7086600" cy="771525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</p:spTree>
    <p:extLst>
      <p:ext uri="{BB962C8B-B14F-4D97-AF65-F5344CB8AC3E}">
        <p14:creationId xmlns:p14="http://schemas.microsoft.com/office/powerpoint/2010/main" val="171442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72E248-DC7D-4B72-9B08-3E1A04AE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00" y="680483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หน้าจอ </a:t>
            </a:r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Terminal</a:t>
            </a:r>
            <a:endParaRPr lang="th-TH" sz="3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951D164-08C6-4B52-BEE1-5F833470AA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9B25BCC7-4587-48E9-AAE6-DBF156CC8527}"/>
              </a:ext>
            </a:extLst>
          </p:cNvPr>
          <p:cNvSpPr/>
          <p:nvPr/>
        </p:nvSpPr>
        <p:spPr>
          <a:xfrm>
            <a:off x="5255111" y="2678510"/>
            <a:ext cx="3564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จากรูปจะเห็นว่ามี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card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อยู่หลายใบ ให้เลือกใช้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card id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device id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อันที่ลำโพงเราต่ออยู่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3766E06-6E92-479C-B89F-39CD3CFE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9" y="1807450"/>
            <a:ext cx="4683900" cy="29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2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AEE41F6-6738-4CFF-A4AC-F0D405A9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25" y="2788001"/>
            <a:ext cx="7048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4ABA87E-8136-4FE3-955E-B3486DAD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07" y="1536390"/>
            <a:ext cx="5050830" cy="3213510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72E248-DC7D-4B72-9B08-3E1A04AE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00" y="680483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หน้าจอ </a:t>
            </a:r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Terminal</a:t>
            </a:r>
            <a:endParaRPr lang="th-TH" sz="3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951D164-08C6-4B52-BEE1-5F833470AA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992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A0DCF862-3F54-461C-BFD1-0BCAE355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50" y="1816643"/>
            <a:ext cx="6991350" cy="733425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472845" y="2988162"/>
            <a:ext cx="8236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พิมพ์คำสั่งตามนี้ลงไป จะเห็นว่าในช่องของ </a:t>
            </a:r>
            <a:r>
              <a:rPr lang="en-US" sz="24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playback.pcm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ซึ่งก็คือลำโพงของเรา ให้เราใส่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hw:1,0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ซึ่งเป็นหมายเลข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card id , device id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ใน</a:t>
            </a:r>
            <a:r>
              <a:rPr lang="th-TH" sz="24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ที่นี้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ก็คือ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card 1, device 0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และสำหรับ </a:t>
            </a:r>
            <a:r>
              <a:rPr lang="en-US" sz="24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capture.pcm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ซึ่งเป็นไมโครโฟน ให้เราใส่เป็น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hw:1,0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ซึ่งก็คือไมโครโฟนจาก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card 1, device 0</a:t>
            </a:r>
            <a:endParaRPr lang="th-TH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002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72E248-DC7D-4B72-9B08-3E1A04AE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00" y="680483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หน้าจอ </a:t>
            </a:r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Terminal</a:t>
            </a:r>
            <a:endParaRPr lang="th-TH" sz="3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951D164-08C6-4B52-BEE1-5F833470AA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344A355-A433-4521-93D6-A31B250D2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740"/>
          <a:stretch/>
        </p:blipFill>
        <p:spPr>
          <a:xfrm>
            <a:off x="719470" y="2170924"/>
            <a:ext cx="2612065" cy="2219325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EA569DD-A150-4B64-8792-CCB89254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767" y="1792213"/>
            <a:ext cx="4368763" cy="27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5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5309192" y="2571750"/>
            <a:ext cx="32957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สามารถปรับความดังของลำโพงและไมโครโฟนได้โดยใช้คำสั่ง </a:t>
            </a:r>
            <a:r>
              <a:rPr lang="en-US" sz="28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alsamixer</a:t>
            </a:r>
            <a:endParaRPr lang="th-TH" sz="4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B3EC7E7-B8E7-4FD8-8758-300D0F0A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1627166"/>
            <a:ext cx="4274288" cy="31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8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D5DF521-E972-47F1-9D78-E2633B20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1627166"/>
            <a:ext cx="4269819" cy="3105863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5309192" y="2571750"/>
            <a:ext cx="32957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ทำการทดสอบการบันทึกเสียงจากไมโครโฟน ให้สั่ง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rec test.wav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และพูดใส่ไมโครโฟนและถ้าต้องการหยุดให้กด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CTRL+C</a:t>
            </a:r>
            <a:endParaRPr lang="th-TH" sz="6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6021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EC95843-40AA-4797-AF3F-C887EC79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1621665"/>
            <a:ext cx="4269819" cy="311979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5309192" y="2571750"/>
            <a:ext cx="3295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ลองสั่ง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play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เสียงที่เราบันทึกไว้เมื่อสักครู่นี้</a:t>
            </a:r>
          </a:p>
        </p:txBody>
      </p:sp>
    </p:spTree>
    <p:extLst>
      <p:ext uri="{BB962C8B-B14F-4D97-AF65-F5344CB8AC3E}">
        <p14:creationId xmlns:p14="http://schemas.microsoft.com/office/powerpoint/2010/main" val="425809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1729088" y="1613229"/>
            <a:ext cx="711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ขั้นตอนถัดไปให้ทำการติดตั้ง </a:t>
            </a:r>
            <a:r>
              <a:rPr lang="en-US" sz="24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snowboy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และโมดูล</a:t>
            </a:r>
            <a:r>
              <a:rPr lang="th-TH" sz="24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ต่างๆ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ที่ต้องใช้งาน</a:t>
            </a:r>
            <a:endParaRPr lang="th-TH" sz="4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4DEE768-A25E-495F-B42A-32A385B4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24087"/>
            <a:ext cx="70104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2C7ED9E-9F29-46AF-8BBE-AE7C6378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00" y="666307"/>
            <a:ext cx="7117200" cy="712200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Hotword Detection</a:t>
            </a:r>
            <a:endParaRPr lang="th-TH" sz="3200" dirty="0">
              <a:solidFill>
                <a:schemeClr val="tx1"/>
              </a:solidFill>
            </a:endParaRP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83D4A78-4E71-40A7-A567-827947E4A5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6208BC53-8B16-4AF8-B09A-8CAD05AD3EC3}"/>
              </a:ext>
            </a:extLst>
          </p:cNvPr>
          <p:cNvSpPr txBox="1">
            <a:spLocks/>
          </p:cNvSpPr>
          <p:nvPr/>
        </p:nvSpPr>
        <p:spPr>
          <a:xfrm>
            <a:off x="483268" y="1788300"/>
            <a:ext cx="806531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Baskerville"/>
              <a:buChar char="▪"/>
              <a:defRPr sz="18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Baskerville"/>
              <a:buChar char="▫"/>
              <a:defRPr sz="18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Baskerville"/>
              <a:buChar char="▫"/>
              <a:defRPr sz="18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Baskerville"/>
              <a:buChar char="▫"/>
              <a:defRPr sz="18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Baskerville"/>
              <a:buChar char="▫"/>
              <a:defRPr sz="18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Baskerville"/>
              <a:buChar char="▫"/>
              <a:defRPr sz="18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Baskerville"/>
              <a:buChar char="▫"/>
              <a:defRPr sz="18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Baskerville"/>
              <a:buChar char="▫"/>
              <a:defRPr sz="18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ibre Baskerville"/>
              <a:buChar char="▫"/>
              <a:defRPr sz="18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Hotword Detection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คือการตรวจจับคำพูดเสียง เพื่อทำหน้าที่ในการเรียกใช้</a:t>
            </a:r>
            <a:r>
              <a:rPr lang="th-TH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ฟั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งก</a:t>
            </a:r>
            <a:r>
              <a:rPr lang="th-TH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์ชั่น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callback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ที่กำหนดไว้ ซึ่งโดยส่วนใหญ่แล้ว</a:t>
            </a:r>
            <a:r>
              <a:rPr lang="th-TH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ฟั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งก</a:t>
            </a:r>
            <a:r>
              <a:rPr lang="th-TH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์ชั่น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callback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จะทำหน้าที่เป็น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speech recognition </a:t>
            </a:r>
            <a:b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การแยกแยะเสียงพูด) เพื่อรับคำสั่งจากผู้ใช้งาน</a:t>
            </a:r>
          </a:p>
          <a:p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Hotword Detection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เช่น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OK Google, Hey Siri, Alexa</a:t>
            </a:r>
          </a:p>
        </p:txBody>
      </p:sp>
    </p:spTree>
    <p:extLst>
      <p:ext uri="{BB962C8B-B14F-4D97-AF65-F5344CB8AC3E}">
        <p14:creationId xmlns:p14="http://schemas.microsoft.com/office/powerpoint/2010/main" val="4187177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5295015" y="2289224"/>
            <a:ext cx="32957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การสร้างโมเดลเสียงของคำที่ต้องการ โดยให้เข้าไปที่</a:t>
            </a:r>
          </a:p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r>
              <a:rPr lang="en-US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https://snowboy.kitt.ai/dashboard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  <a:endParaRPr lang="th-TH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คลิกที่ปุ่ม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Create Hotword</a:t>
            </a:r>
            <a:endParaRPr lang="th-TH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638B13F-1B34-4EA2-9E2A-965E582C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6" y="1631348"/>
            <a:ext cx="4061638" cy="31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1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ACF0F71-CFCF-4F7D-B501-5D3869B6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6" y="1631348"/>
            <a:ext cx="4061639" cy="3118552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5295015" y="2289224"/>
            <a:ext cx="3295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ตั้งชื่อและเลือกภาษาให้เรียบร้อย แต่ระบบยังไม่มีภาษาไทยให้เลือก </a:t>
            </a:r>
          </a:p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จึงเลือกเป็น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Other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ไปก่อน </a:t>
            </a:r>
            <a:endParaRPr lang="th-TH" sz="4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0146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3040912" y="1463891"/>
            <a:ext cx="3295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ทำการบันทึกเสียง และทดสอบเสียง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8BCD2A-FA8B-4855-8A60-7DB742334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54" y="2041772"/>
            <a:ext cx="3400975" cy="2609826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3ED578C-7EAE-4A53-8C02-300B86CB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71" y="2041772"/>
            <a:ext cx="3400975" cy="25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47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4767132" y="1676963"/>
            <a:ext cx="3295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Snowboy.js</a:t>
            </a:r>
            <a:endParaRPr lang="th-TH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27A0A03-A69E-4A0E-9A06-A8C1CAED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9" y="1676963"/>
            <a:ext cx="3141305" cy="3227133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2670261-D7B4-4CAE-A798-9BE83A4E3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132" y="2293419"/>
            <a:ext cx="3295780" cy="19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55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11E02AA-8220-4F6F-AEBE-5E9E83D62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8D301D4-0949-4F1A-A8C5-069E3722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99488F5-7B41-442C-8157-ABDD7259C4F8}"/>
              </a:ext>
            </a:extLst>
          </p:cNvPr>
          <p:cNvSpPr/>
          <p:nvPr/>
        </p:nvSpPr>
        <p:spPr>
          <a:xfrm>
            <a:off x="5295015" y="2289224"/>
            <a:ext cx="3295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เรียบร้อยแล้วครับ ให้สั่งรัน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node snowboy.js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และพูดคำสั่งที่เราตั้งไว้ได้เลยครับ</a:t>
            </a:r>
            <a:endParaRPr lang="th-TH" sz="6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1E5DB28-A010-4205-BBA0-BC098D79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05" y="1665631"/>
            <a:ext cx="4217913" cy="30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44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E4E96A1-BC21-49E4-99D6-E38C4DE2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66307"/>
            <a:ext cx="7117200" cy="712200"/>
          </a:xfrm>
        </p:spPr>
        <p:txBody>
          <a:bodyPr/>
          <a:lstStyle/>
          <a:p>
            <a:r>
              <a:rPr lang="th-TH" sz="2000" dirty="0">
                <a:solidFill>
                  <a:schemeClr val="tx1"/>
                </a:solidFill>
                <a:cs typeface="+mj-cs"/>
              </a:rPr>
              <a:t>คลิปตัวอย่างการทดสอบระบบ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BD9F8B1-52F9-41A5-BCA0-47E612A58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591255494.629590">
            <a:hlinkClick r:id="" action="ppaction://media"/>
            <a:extLst>
              <a:ext uri="{FF2B5EF4-FFF2-40B4-BE49-F238E27FC236}">
                <a16:creationId xmlns:a16="http://schemas.microsoft.com/office/drawing/2014/main" id="{11C74EA8-BDD2-43DC-B19F-AB7D0B28A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7711" y="1643864"/>
            <a:ext cx="5408428" cy="30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1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EC179D8-075C-4A1E-A3D5-3CB3E82CE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3325" y="1508525"/>
            <a:ext cx="6994819" cy="2049063"/>
          </a:xfrm>
        </p:spPr>
        <p:txBody>
          <a:bodyPr/>
          <a:lstStyle/>
          <a:p>
            <a:pPr marL="76200" indent="0" algn="ctr">
              <a:buNone/>
            </a:pPr>
            <a:r>
              <a:rPr lang="th-TH" sz="1800" dirty="0">
                <a:latin typeface="DilleniaUPC" panose="02020603050405020304" pitchFamily="18" charset="-34"/>
                <a:cs typeface="DilleniaUPC" panose="02020603050405020304" pitchFamily="18" charset="-34"/>
              </a:rPr>
              <a:t>1. นายธนานนท์	คำวัน 	5904062630241</a:t>
            </a:r>
          </a:p>
          <a:p>
            <a:pPr marL="76200" indent="0" algn="ctr">
              <a:buNone/>
            </a:pPr>
            <a:r>
              <a:rPr lang="th-TH" sz="1800" dirty="0">
                <a:latin typeface="DilleniaUPC" panose="02020603050405020304" pitchFamily="18" charset="-34"/>
                <a:cs typeface="DilleniaUPC" panose="02020603050405020304" pitchFamily="18" charset="-34"/>
              </a:rPr>
              <a:t>2. นายธนดล		พุ่มเฉี่ยว 	6004062620099</a:t>
            </a:r>
          </a:p>
          <a:p>
            <a:pPr marL="76200" indent="0" algn="ctr">
              <a:buNone/>
            </a:pPr>
            <a:r>
              <a:rPr lang="th-TH" sz="1800" dirty="0">
                <a:latin typeface="DilleniaUPC" panose="02020603050405020304" pitchFamily="18" charset="-34"/>
                <a:cs typeface="DilleniaUPC" panose="02020603050405020304" pitchFamily="18" charset="-34"/>
              </a:rPr>
              <a:t>3. นางสาว ฐิติ</a:t>
            </a:r>
            <a:r>
              <a:rPr lang="th-TH" sz="1800" dirty="0" err="1">
                <a:latin typeface="DilleniaUPC" panose="02020603050405020304" pitchFamily="18" charset="-34"/>
                <a:cs typeface="DilleniaUPC" panose="02020603050405020304" pitchFamily="18" charset="-34"/>
              </a:rPr>
              <a:t>ชญา</a:t>
            </a:r>
            <a:r>
              <a:rPr lang="th-TH" sz="1800" dirty="0">
                <a:latin typeface="DilleniaUPC" panose="02020603050405020304" pitchFamily="18" charset="-34"/>
                <a:cs typeface="DilleniaUPC" panose="02020603050405020304" pitchFamily="18" charset="-34"/>
              </a:rPr>
              <a:t>	จิตสบาย	6004062630086</a:t>
            </a:r>
          </a:p>
          <a:p>
            <a:pPr marL="76200" indent="0" algn="ctr">
              <a:buNone/>
            </a:pPr>
            <a:r>
              <a:rPr lang="th-TH" sz="1800" dirty="0">
                <a:latin typeface="DilleniaUPC" panose="02020603050405020304" pitchFamily="18" charset="-34"/>
                <a:cs typeface="DilleniaUPC" panose="02020603050405020304" pitchFamily="18" charset="-34"/>
              </a:rPr>
              <a:t>4. นาย ณัฐวุฒิ 	เฉลยอาสน์ 	6004062630175</a:t>
            </a:r>
          </a:p>
          <a:p>
            <a:pPr marL="76200" indent="0">
              <a:buNone/>
            </a:pPr>
            <a:endParaRPr lang="th-TH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9135113-A827-4E24-B8EF-1B3E17B68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8BC05B4-0AB3-48C6-819D-FD11F4F58808}"/>
              </a:ext>
            </a:extLst>
          </p:cNvPr>
          <p:cNvSpPr/>
          <p:nvPr/>
        </p:nvSpPr>
        <p:spPr>
          <a:xfrm>
            <a:off x="3849640" y="882023"/>
            <a:ext cx="1503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dirty="0">
                <a:solidFill>
                  <a:schemeClr val="tx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รายชื่อสมาชิกในกลุ่ม</a:t>
            </a:r>
            <a:endParaRPr lang="en-US" sz="2000" b="1" dirty="0">
              <a:solidFill>
                <a:schemeClr val="tx1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936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013400" y="690252"/>
            <a:ext cx="7117200" cy="7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Snowboy Hotword Detection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510777" y="3349698"/>
            <a:ext cx="8122445" cy="22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API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ในการทำ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Hotword Detection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ที่ใช้เทคนิคของ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AI (Artificial Intelligence)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ในการตรวจจับลักษณะเสียงว่าตรงกับ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Hotword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ของเราที่เราตั้งไว้หรือไม่ เพื่อเรียกใช้</a:t>
            </a:r>
            <a:r>
              <a:rPr lang="th-TH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ฟั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งก</a:t>
            </a:r>
            <a:r>
              <a:rPr lang="th-TH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์ชั่น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callback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ที่กำหนดไว้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38389" y="4749900"/>
            <a:ext cx="91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6" name="Picture 2" descr="ผลการค้นหารูปภาพสำหรับ Snowboy Hotword Detection คือ">
            <a:extLst>
              <a:ext uri="{FF2B5EF4-FFF2-40B4-BE49-F238E27FC236}">
                <a16:creationId xmlns:a16="http://schemas.microsoft.com/office/drawing/2014/main" id="{39AF7816-56BD-4B5C-B11F-484D6B2EC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67" y="1775852"/>
            <a:ext cx="5908158" cy="13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3CE832E-71D7-4201-9AFD-FA9A739693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6949" y="1538675"/>
            <a:ext cx="8289826" cy="3158400"/>
          </a:xfrm>
        </p:spPr>
        <p:txBody>
          <a:bodyPr/>
          <a:lstStyle/>
          <a:p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ข้อดีของ โปรแกรม </a:t>
            </a:r>
            <a:r>
              <a:rPr lang="en-US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Snowboy Hotword Detection </a:t>
            </a:r>
            <a:r>
              <a: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ใช้งานได้ฟรี และสามารถสร้างโมเดลของคำที่ต้องการได้ไม่ยาก ซึ่ง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Snowboy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มี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ให้ใช้ได้อยู่หลายภาษา แต่ภาษาที่เราจะใช้เขียนตัวงานเป็น </a:t>
            </a:r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Node.js</a:t>
            </a:r>
          </a:p>
          <a:p>
            <a:endParaRPr lang="th-TH" sz="2400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F1C7AB8-B3F4-4FDE-95DC-A2F2C17574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775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ctrTitle"/>
          </p:nvPr>
        </p:nvSpPr>
        <p:spPr>
          <a:xfrm>
            <a:off x="1267500" y="1476714"/>
            <a:ext cx="6609000" cy="316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th-TH" dirty="0"/>
            </a:b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ขั้นตอนการทำงาน</a:t>
            </a:r>
            <a:endParaRPr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38389" y="4749900"/>
            <a:ext cx="91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4110150" y="3500475"/>
            <a:ext cx="923700" cy="4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6665" y="67696"/>
                </a:moveTo>
                <a:cubicBezTo>
                  <a:pt x="76665" y="69341"/>
                  <a:pt x="76592" y="70985"/>
                  <a:pt x="76665" y="72630"/>
                </a:cubicBezTo>
                <a:cubicBezTo>
                  <a:pt x="77080" y="83410"/>
                  <a:pt x="74444" y="91130"/>
                  <a:pt x="69857" y="96931"/>
                </a:cubicBezTo>
                <a:cubicBezTo>
                  <a:pt x="68344" y="98850"/>
                  <a:pt x="66758" y="100586"/>
                  <a:pt x="65294" y="102596"/>
                </a:cubicBezTo>
                <a:cubicBezTo>
                  <a:pt x="63733" y="104743"/>
                  <a:pt x="62586" y="107301"/>
                  <a:pt x="63733" y="111275"/>
                </a:cubicBezTo>
                <a:cubicBezTo>
                  <a:pt x="64196" y="112828"/>
                  <a:pt x="63879" y="114244"/>
                  <a:pt x="63123" y="115249"/>
                </a:cubicBezTo>
                <a:cubicBezTo>
                  <a:pt x="62732" y="115797"/>
                  <a:pt x="62415" y="116574"/>
                  <a:pt x="61976" y="116848"/>
                </a:cubicBezTo>
                <a:cubicBezTo>
                  <a:pt x="61293" y="117304"/>
                  <a:pt x="61049" y="120000"/>
                  <a:pt x="60195" y="118720"/>
                </a:cubicBezTo>
                <a:cubicBezTo>
                  <a:pt x="59097" y="117122"/>
                  <a:pt x="57584" y="115614"/>
                  <a:pt x="58072" y="112097"/>
                </a:cubicBezTo>
                <a:cubicBezTo>
                  <a:pt x="58535" y="108808"/>
                  <a:pt x="57974" y="106478"/>
                  <a:pt x="56364" y="104834"/>
                </a:cubicBezTo>
                <a:cubicBezTo>
                  <a:pt x="54705" y="103098"/>
                  <a:pt x="53094" y="101180"/>
                  <a:pt x="51484" y="99352"/>
                </a:cubicBezTo>
                <a:cubicBezTo>
                  <a:pt x="46970" y="94191"/>
                  <a:pt x="44579" y="86745"/>
                  <a:pt x="44457" y="76787"/>
                </a:cubicBezTo>
                <a:cubicBezTo>
                  <a:pt x="44359" y="70666"/>
                  <a:pt x="44310" y="64590"/>
                  <a:pt x="44066" y="58515"/>
                </a:cubicBezTo>
                <a:cubicBezTo>
                  <a:pt x="43871" y="54267"/>
                  <a:pt x="42944" y="50475"/>
                  <a:pt x="41358" y="47278"/>
                </a:cubicBezTo>
                <a:cubicBezTo>
                  <a:pt x="40113" y="44720"/>
                  <a:pt x="38552" y="44491"/>
                  <a:pt x="36893" y="45039"/>
                </a:cubicBezTo>
                <a:cubicBezTo>
                  <a:pt x="36722" y="45131"/>
                  <a:pt x="36575" y="45451"/>
                  <a:pt x="36429" y="45633"/>
                </a:cubicBezTo>
                <a:cubicBezTo>
                  <a:pt x="36575" y="45907"/>
                  <a:pt x="36673" y="46273"/>
                  <a:pt x="36819" y="46364"/>
                </a:cubicBezTo>
                <a:cubicBezTo>
                  <a:pt x="37283" y="46593"/>
                  <a:pt x="37771" y="46684"/>
                  <a:pt x="38210" y="46912"/>
                </a:cubicBezTo>
                <a:cubicBezTo>
                  <a:pt x="40528" y="48191"/>
                  <a:pt x="41943" y="53307"/>
                  <a:pt x="40528" y="57601"/>
                </a:cubicBezTo>
                <a:cubicBezTo>
                  <a:pt x="40065" y="58972"/>
                  <a:pt x="39552" y="60342"/>
                  <a:pt x="39113" y="61758"/>
                </a:cubicBezTo>
                <a:cubicBezTo>
                  <a:pt x="38723" y="63083"/>
                  <a:pt x="38283" y="64408"/>
                  <a:pt x="38064" y="65824"/>
                </a:cubicBezTo>
                <a:cubicBezTo>
                  <a:pt x="37673" y="68427"/>
                  <a:pt x="38113" y="69569"/>
                  <a:pt x="39503" y="70163"/>
                </a:cubicBezTo>
                <a:cubicBezTo>
                  <a:pt x="39699" y="70255"/>
                  <a:pt x="39894" y="70300"/>
                  <a:pt x="40089" y="70392"/>
                </a:cubicBezTo>
                <a:cubicBezTo>
                  <a:pt x="41016" y="70757"/>
                  <a:pt x="41870" y="71442"/>
                  <a:pt x="41797" y="73498"/>
                </a:cubicBezTo>
                <a:cubicBezTo>
                  <a:pt x="41748" y="75462"/>
                  <a:pt x="40919" y="76239"/>
                  <a:pt x="39991" y="76558"/>
                </a:cubicBezTo>
                <a:cubicBezTo>
                  <a:pt x="38210" y="77152"/>
                  <a:pt x="36478" y="76650"/>
                  <a:pt x="34892" y="74960"/>
                </a:cubicBezTo>
                <a:cubicBezTo>
                  <a:pt x="31695" y="71488"/>
                  <a:pt x="29353" y="66555"/>
                  <a:pt x="27645" y="60433"/>
                </a:cubicBezTo>
                <a:cubicBezTo>
                  <a:pt x="26547" y="56414"/>
                  <a:pt x="26596" y="52348"/>
                  <a:pt x="27181" y="48237"/>
                </a:cubicBezTo>
                <a:cubicBezTo>
                  <a:pt x="27742" y="44080"/>
                  <a:pt x="29182" y="42710"/>
                  <a:pt x="31281" y="44263"/>
                </a:cubicBezTo>
                <a:cubicBezTo>
                  <a:pt x="31964" y="44765"/>
                  <a:pt x="32330" y="44720"/>
                  <a:pt x="32867" y="43760"/>
                </a:cubicBezTo>
                <a:cubicBezTo>
                  <a:pt x="33477" y="42618"/>
                  <a:pt x="34282" y="41842"/>
                  <a:pt x="34989" y="40883"/>
                </a:cubicBezTo>
                <a:cubicBezTo>
                  <a:pt x="35185" y="40609"/>
                  <a:pt x="35282" y="40152"/>
                  <a:pt x="35453" y="39786"/>
                </a:cubicBezTo>
                <a:cubicBezTo>
                  <a:pt x="35233" y="39512"/>
                  <a:pt x="35038" y="39055"/>
                  <a:pt x="34819" y="39010"/>
                </a:cubicBezTo>
                <a:cubicBezTo>
                  <a:pt x="33208" y="38690"/>
                  <a:pt x="31598" y="38279"/>
                  <a:pt x="29963" y="38233"/>
                </a:cubicBezTo>
                <a:cubicBezTo>
                  <a:pt x="26205" y="38096"/>
                  <a:pt x="22911" y="36041"/>
                  <a:pt x="20374" y="30605"/>
                </a:cubicBezTo>
                <a:cubicBezTo>
                  <a:pt x="20203" y="30194"/>
                  <a:pt x="19959" y="29920"/>
                  <a:pt x="19812" y="29508"/>
                </a:cubicBezTo>
                <a:cubicBezTo>
                  <a:pt x="19349" y="28321"/>
                  <a:pt x="19032" y="28595"/>
                  <a:pt x="18592" y="29645"/>
                </a:cubicBezTo>
                <a:cubicBezTo>
                  <a:pt x="16933" y="33483"/>
                  <a:pt x="16104" y="33802"/>
                  <a:pt x="13761" y="31655"/>
                </a:cubicBezTo>
                <a:cubicBezTo>
                  <a:pt x="12175" y="30239"/>
                  <a:pt x="10955" y="28047"/>
                  <a:pt x="10101" y="25260"/>
                </a:cubicBezTo>
                <a:cubicBezTo>
                  <a:pt x="9003" y="21606"/>
                  <a:pt x="7930" y="17906"/>
                  <a:pt x="7076" y="14069"/>
                </a:cubicBezTo>
                <a:cubicBezTo>
                  <a:pt x="6246" y="10369"/>
                  <a:pt x="4953" y="8679"/>
                  <a:pt x="2830" y="9318"/>
                </a:cubicBezTo>
                <a:cubicBezTo>
                  <a:pt x="2488" y="9409"/>
                  <a:pt x="2098" y="9547"/>
                  <a:pt x="1805" y="9318"/>
                </a:cubicBezTo>
                <a:cubicBezTo>
                  <a:pt x="1171" y="8770"/>
                  <a:pt x="73" y="8130"/>
                  <a:pt x="48" y="7400"/>
                </a:cubicBezTo>
                <a:cubicBezTo>
                  <a:pt x="0" y="6121"/>
                  <a:pt x="536" y="4659"/>
                  <a:pt x="1000" y="3517"/>
                </a:cubicBezTo>
                <a:cubicBezTo>
                  <a:pt x="1244" y="2923"/>
                  <a:pt x="1830" y="2740"/>
                  <a:pt x="2293" y="2466"/>
                </a:cubicBezTo>
                <a:cubicBezTo>
                  <a:pt x="5612" y="548"/>
                  <a:pt x="9003" y="959"/>
                  <a:pt x="12370" y="1872"/>
                </a:cubicBezTo>
                <a:cubicBezTo>
                  <a:pt x="14200" y="2375"/>
                  <a:pt x="15957" y="4065"/>
                  <a:pt x="17738" y="5116"/>
                </a:cubicBezTo>
                <a:cubicBezTo>
                  <a:pt x="18519" y="5618"/>
                  <a:pt x="19324" y="5846"/>
                  <a:pt x="20105" y="6349"/>
                </a:cubicBezTo>
                <a:cubicBezTo>
                  <a:pt x="21106" y="7034"/>
                  <a:pt x="22155" y="7628"/>
                  <a:pt x="23106" y="8633"/>
                </a:cubicBezTo>
                <a:cubicBezTo>
                  <a:pt x="25327" y="10917"/>
                  <a:pt x="26352" y="14571"/>
                  <a:pt x="26181" y="19322"/>
                </a:cubicBezTo>
                <a:cubicBezTo>
                  <a:pt x="26083" y="22794"/>
                  <a:pt x="24473" y="25306"/>
                  <a:pt x="22643" y="25032"/>
                </a:cubicBezTo>
                <a:cubicBezTo>
                  <a:pt x="22399" y="24986"/>
                  <a:pt x="22130" y="25032"/>
                  <a:pt x="21886" y="25032"/>
                </a:cubicBezTo>
                <a:cubicBezTo>
                  <a:pt x="21960" y="25443"/>
                  <a:pt x="21984" y="25991"/>
                  <a:pt x="22130" y="26357"/>
                </a:cubicBezTo>
                <a:cubicBezTo>
                  <a:pt x="22423" y="27179"/>
                  <a:pt x="22740" y="28047"/>
                  <a:pt x="23155" y="28686"/>
                </a:cubicBezTo>
                <a:cubicBezTo>
                  <a:pt x="25278" y="31975"/>
                  <a:pt x="27791" y="33254"/>
                  <a:pt x="30524" y="33117"/>
                </a:cubicBezTo>
                <a:cubicBezTo>
                  <a:pt x="31159" y="33071"/>
                  <a:pt x="31622" y="32706"/>
                  <a:pt x="31134" y="31244"/>
                </a:cubicBezTo>
                <a:cubicBezTo>
                  <a:pt x="29816" y="27270"/>
                  <a:pt x="30109" y="23570"/>
                  <a:pt x="31671" y="20053"/>
                </a:cubicBezTo>
                <a:cubicBezTo>
                  <a:pt x="32110" y="19048"/>
                  <a:pt x="32427" y="18180"/>
                  <a:pt x="31476" y="17540"/>
                </a:cubicBezTo>
                <a:cubicBezTo>
                  <a:pt x="31305" y="17403"/>
                  <a:pt x="31159" y="17129"/>
                  <a:pt x="31012" y="16855"/>
                </a:cubicBezTo>
                <a:cubicBezTo>
                  <a:pt x="30012" y="14982"/>
                  <a:pt x="29182" y="12835"/>
                  <a:pt x="29572" y="10140"/>
                </a:cubicBezTo>
                <a:cubicBezTo>
                  <a:pt x="30012" y="7125"/>
                  <a:pt x="31110" y="4842"/>
                  <a:pt x="32769" y="4385"/>
                </a:cubicBezTo>
                <a:cubicBezTo>
                  <a:pt x="34721" y="3791"/>
                  <a:pt x="36697" y="3517"/>
                  <a:pt x="38649" y="3654"/>
                </a:cubicBezTo>
                <a:cubicBezTo>
                  <a:pt x="41919" y="3837"/>
                  <a:pt x="45140" y="3837"/>
                  <a:pt x="48312" y="2055"/>
                </a:cubicBezTo>
                <a:cubicBezTo>
                  <a:pt x="48605" y="1872"/>
                  <a:pt x="48946" y="2009"/>
                  <a:pt x="49288" y="2009"/>
                </a:cubicBezTo>
                <a:cubicBezTo>
                  <a:pt x="49190" y="2695"/>
                  <a:pt x="49190" y="3471"/>
                  <a:pt x="48995" y="3974"/>
                </a:cubicBezTo>
                <a:cubicBezTo>
                  <a:pt x="48312" y="5846"/>
                  <a:pt x="47482" y="7582"/>
                  <a:pt x="46872" y="9501"/>
                </a:cubicBezTo>
                <a:cubicBezTo>
                  <a:pt x="46067" y="11968"/>
                  <a:pt x="45286" y="14526"/>
                  <a:pt x="44749" y="17221"/>
                </a:cubicBezTo>
                <a:cubicBezTo>
                  <a:pt x="43676" y="22611"/>
                  <a:pt x="40528" y="26082"/>
                  <a:pt x="37576" y="24484"/>
                </a:cubicBezTo>
                <a:cubicBezTo>
                  <a:pt x="36893" y="24118"/>
                  <a:pt x="36234" y="22885"/>
                  <a:pt x="35721" y="21789"/>
                </a:cubicBezTo>
                <a:cubicBezTo>
                  <a:pt x="35160" y="20601"/>
                  <a:pt x="34745" y="20601"/>
                  <a:pt x="34282" y="21834"/>
                </a:cubicBezTo>
                <a:cubicBezTo>
                  <a:pt x="33013" y="25397"/>
                  <a:pt x="32842" y="27773"/>
                  <a:pt x="34428" y="30239"/>
                </a:cubicBezTo>
                <a:cubicBezTo>
                  <a:pt x="36209" y="32934"/>
                  <a:pt x="38186" y="35173"/>
                  <a:pt x="40089" y="37594"/>
                </a:cubicBezTo>
                <a:cubicBezTo>
                  <a:pt x="40577" y="38233"/>
                  <a:pt x="40772" y="37822"/>
                  <a:pt x="40797" y="36771"/>
                </a:cubicBezTo>
                <a:cubicBezTo>
                  <a:pt x="40894" y="33026"/>
                  <a:pt x="41553" y="29600"/>
                  <a:pt x="42797" y="26585"/>
                </a:cubicBezTo>
                <a:cubicBezTo>
                  <a:pt x="45213" y="20829"/>
                  <a:pt x="49825" y="21195"/>
                  <a:pt x="51923" y="27316"/>
                </a:cubicBezTo>
                <a:cubicBezTo>
                  <a:pt x="52850" y="30102"/>
                  <a:pt x="52850" y="32295"/>
                  <a:pt x="51581" y="34488"/>
                </a:cubicBezTo>
                <a:cubicBezTo>
                  <a:pt x="50776" y="35949"/>
                  <a:pt x="49751" y="37091"/>
                  <a:pt x="48727" y="37913"/>
                </a:cubicBezTo>
                <a:cubicBezTo>
                  <a:pt x="47604" y="38827"/>
                  <a:pt x="47311" y="38142"/>
                  <a:pt x="47555" y="35858"/>
                </a:cubicBezTo>
                <a:cubicBezTo>
                  <a:pt x="47653" y="34899"/>
                  <a:pt x="47873" y="33802"/>
                  <a:pt x="47775" y="32889"/>
                </a:cubicBezTo>
                <a:cubicBezTo>
                  <a:pt x="47653" y="31884"/>
                  <a:pt x="47287" y="30605"/>
                  <a:pt x="46848" y="30285"/>
                </a:cubicBezTo>
                <a:cubicBezTo>
                  <a:pt x="46409" y="29920"/>
                  <a:pt x="45603" y="30331"/>
                  <a:pt x="45213" y="30925"/>
                </a:cubicBezTo>
                <a:cubicBezTo>
                  <a:pt x="43871" y="33071"/>
                  <a:pt x="43359" y="35995"/>
                  <a:pt x="43822" y="39192"/>
                </a:cubicBezTo>
                <a:cubicBezTo>
                  <a:pt x="44335" y="42573"/>
                  <a:pt x="45067" y="45862"/>
                  <a:pt x="45750" y="49196"/>
                </a:cubicBezTo>
                <a:cubicBezTo>
                  <a:pt x="45799" y="49425"/>
                  <a:pt x="46238" y="49607"/>
                  <a:pt x="46457" y="49425"/>
                </a:cubicBezTo>
                <a:cubicBezTo>
                  <a:pt x="46677" y="49288"/>
                  <a:pt x="46799" y="48694"/>
                  <a:pt x="46994" y="48328"/>
                </a:cubicBezTo>
                <a:cubicBezTo>
                  <a:pt x="50898" y="40928"/>
                  <a:pt x="55705" y="37822"/>
                  <a:pt x="61195" y="38736"/>
                </a:cubicBezTo>
                <a:cubicBezTo>
                  <a:pt x="62464" y="38964"/>
                  <a:pt x="63294" y="38279"/>
                  <a:pt x="63928" y="36406"/>
                </a:cubicBezTo>
                <a:cubicBezTo>
                  <a:pt x="64684" y="34305"/>
                  <a:pt x="65050" y="32066"/>
                  <a:pt x="64465" y="29600"/>
                </a:cubicBezTo>
                <a:cubicBezTo>
                  <a:pt x="64221" y="28595"/>
                  <a:pt x="63855" y="28229"/>
                  <a:pt x="63367" y="29097"/>
                </a:cubicBezTo>
                <a:cubicBezTo>
                  <a:pt x="63172" y="29463"/>
                  <a:pt x="63001" y="29828"/>
                  <a:pt x="62830" y="30239"/>
                </a:cubicBezTo>
                <a:cubicBezTo>
                  <a:pt x="61415" y="33483"/>
                  <a:pt x="59658" y="33757"/>
                  <a:pt x="57681" y="32478"/>
                </a:cubicBezTo>
                <a:cubicBezTo>
                  <a:pt x="55632" y="31107"/>
                  <a:pt x="54656" y="28321"/>
                  <a:pt x="54558" y="24438"/>
                </a:cubicBezTo>
                <a:cubicBezTo>
                  <a:pt x="54509" y="21652"/>
                  <a:pt x="54558" y="18819"/>
                  <a:pt x="54656" y="16033"/>
                </a:cubicBezTo>
                <a:cubicBezTo>
                  <a:pt x="54802" y="11693"/>
                  <a:pt x="54485" y="7674"/>
                  <a:pt x="52509" y="4750"/>
                </a:cubicBezTo>
                <a:cubicBezTo>
                  <a:pt x="52289" y="4430"/>
                  <a:pt x="52240" y="3745"/>
                  <a:pt x="52094" y="3197"/>
                </a:cubicBezTo>
                <a:cubicBezTo>
                  <a:pt x="52435" y="2923"/>
                  <a:pt x="52801" y="2283"/>
                  <a:pt x="53094" y="2375"/>
                </a:cubicBezTo>
                <a:cubicBezTo>
                  <a:pt x="59145" y="4339"/>
                  <a:pt x="65148" y="6532"/>
                  <a:pt x="69638" y="15348"/>
                </a:cubicBezTo>
                <a:cubicBezTo>
                  <a:pt x="70248" y="16535"/>
                  <a:pt x="70736" y="18271"/>
                  <a:pt x="70882" y="19916"/>
                </a:cubicBezTo>
                <a:cubicBezTo>
                  <a:pt x="71248" y="23661"/>
                  <a:pt x="70296" y="25626"/>
                  <a:pt x="68271" y="25945"/>
                </a:cubicBezTo>
                <a:cubicBezTo>
                  <a:pt x="66807" y="26128"/>
                  <a:pt x="66783" y="26174"/>
                  <a:pt x="67051" y="28869"/>
                </a:cubicBezTo>
                <a:cubicBezTo>
                  <a:pt x="67490" y="33117"/>
                  <a:pt x="67124" y="37000"/>
                  <a:pt x="65441" y="40106"/>
                </a:cubicBezTo>
                <a:cubicBezTo>
                  <a:pt x="64709" y="41431"/>
                  <a:pt x="64733" y="42253"/>
                  <a:pt x="65514" y="43395"/>
                </a:cubicBezTo>
                <a:cubicBezTo>
                  <a:pt x="66026" y="44172"/>
                  <a:pt x="66466" y="45177"/>
                  <a:pt x="66905" y="46136"/>
                </a:cubicBezTo>
                <a:cubicBezTo>
                  <a:pt x="68491" y="49881"/>
                  <a:pt x="68930" y="54084"/>
                  <a:pt x="68100" y="58652"/>
                </a:cubicBezTo>
                <a:cubicBezTo>
                  <a:pt x="67808" y="60342"/>
                  <a:pt x="67442" y="61987"/>
                  <a:pt x="67051" y="63585"/>
                </a:cubicBezTo>
                <a:cubicBezTo>
                  <a:pt x="66734" y="64956"/>
                  <a:pt x="67002" y="65275"/>
                  <a:pt x="67686" y="65595"/>
                </a:cubicBezTo>
                <a:cubicBezTo>
                  <a:pt x="71004" y="67103"/>
                  <a:pt x="71760" y="70620"/>
                  <a:pt x="69955" y="76102"/>
                </a:cubicBezTo>
                <a:cubicBezTo>
                  <a:pt x="69076" y="78797"/>
                  <a:pt x="67808" y="80624"/>
                  <a:pt x="66319" y="82040"/>
                </a:cubicBezTo>
                <a:cubicBezTo>
                  <a:pt x="63440" y="84735"/>
                  <a:pt x="60390" y="86471"/>
                  <a:pt x="57193" y="86882"/>
                </a:cubicBezTo>
                <a:cubicBezTo>
                  <a:pt x="54827" y="87156"/>
                  <a:pt x="52679" y="85374"/>
                  <a:pt x="50971" y="82223"/>
                </a:cubicBezTo>
                <a:cubicBezTo>
                  <a:pt x="50532" y="81355"/>
                  <a:pt x="50215" y="80076"/>
                  <a:pt x="50069" y="78934"/>
                </a:cubicBezTo>
                <a:cubicBezTo>
                  <a:pt x="49849" y="77152"/>
                  <a:pt x="50288" y="76513"/>
                  <a:pt x="51313" y="76878"/>
                </a:cubicBezTo>
                <a:cubicBezTo>
                  <a:pt x="51630" y="76969"/>
                  <a:pt x="51972" y="77152"/>
                  <a:pt x="52289" y="77289"/>
                </a:cubicBezTo>
                <a:cubicBezTo>
                  <a:pt x="54631" y="78340"/>
                  <a:pt x="55607" y="77289"/>
                  <a:pt x="56022" y="72858"/>
                </a:cubicBezTo>
                <a:cubicBezTo>
                  <a:pt x="56291" y="70118"/>
                  <a:pt x="56217" y="67285"/>
                  <a:pt x="56388" y="64545"/>
                </a:cubicBezTo>
                <a:cubicBezTo>
                  <a:pt x="56535" y="61712"/>
                  <a:pt x="56901" y="59063"/>
                  <a:pt x="58194" y="57190"/>
                </a:cubicBezTo>
                <a:cubicBezTo>
                  <a:pt x="60146" y="54358"/>
                  <a:pt x="61830" y="54769"/>
                  <a:pt x="63220" y="58469"/>
                </a:cubicBezTo>
                <a:cubicBezTo>
                  <a:pt x="63489" y="59200"/>
                  <a:pt x="63708" y="59977"/>
                  <a:pt x="63928" y="60753"/>
                </a:cubicBezTo>
                <a:cubicBezTo>
                  <a:pt x="64245" y="61895"/>
                  <a:pt x="64489" y="61393"/>
                  <a:pt x="64782" y="60708"/>
                </a:cubicBezTo>
                <a:cubicBezTo>
                  <a:pt x="66685" y="56185"/>
                  <a:pt x="66246" y="50293"/>
                  <a:pt x="63611" y="46684"/>
                </a:cubicBezTo>
                <a:cubicBezTo>
                  <a:pt x="61366" y="43623"/>
                  <a:pt x="58755" y="43075"/>
                  <a:pt x="56047" y="43760"/>
                </a:cubicBezTo>
                <a:cubicBezTo>
                  <a:pt x="55363" y="43943"/>
                  <a:pt x="55339" y="44674"/>
                  <a:pt x="55705" y="45633"/>
                </a:cubicBezTo>
                <a:cubicBezTo>
                  <a:pt x="56022" y="46456"/>
                  <a:pt x="56339" y="47278"/>
                  <a:pt x="56583" y="48191"/>
                </a:cubicBezTo>
                <a:cubicBezTo>
                  <a:pt x="57755" y="53079"/>
                  <a:pt x="56242" y="58287"/>
                  <a:pt x="53436" y="59017"/>
                </a:cubicBezTo>
                <a:cubicBezTo>
                  <a:pt x="53241" y="59063"/>
                  <a:pt x="53045" y="58972"/>
                  <a:pt x="52850" y="58926"/>
                </a:cubicBezTo>
                <a:cubicBezTo>
                  <a:pt x="52923" y="58561"/>
                  <a:pt x="52948" y="58058"/>
                  <a:pt x="53094" y="57784"/>
                </a:cubicBezTo>
                <a:cubicBezTo>
                  <a:pt x="53899" y="56277"/>
                  <a:pt x="54314" y="54449"/>
                  <a:pt x="54241" y="52303"/>
                </a:cubicBezTo>
                <a:cubicBezTo>
                  <a:pt x="54168" y="49333"/>
                  <a:pt x="52826" y="47643"/>
                  <a:pt x="51411" y="48922"/>
                </a:cubicBezTo>
                <a:cubicBezTo>
                  <a:pt x="49410" y="50795"/>
                  <a:pt x="47848" y="53262"/>
                  <a:pt x="47751" y="58104"/>
                </a:cubicBezTo>
                <a:cubicBezTo>
                  <a:pt x="47629" y="65687"/>
                  <a:pt x="47287" y="73269"/>
                  <a:pt x="48141" y="80807"/>
                </a:cubicBezTo>
                <a:cubicBezTo>
                  <a:pt x="48873" y="87247"/>
                  <a:pt x="50825" y="91861"/>
                  <a:pt x="53875" y="94830"/>
                </a:cubicBezTo>
                <a:cubicBezTo>
                  <a:pt x="54607" y="95561"/>
                  <a:pt x="55534" y="95881"/>
                  <a:pt x="56364" y="95926"/>
                </a:cubicBezTo>
                <a:cubicBezTo>
                  <a:pt x="57974" y="95972"/>
                  <a:pt x="59609" y="95378"/>
                  <a:pt x="61220" y="95561"/>
                </a:cubicBezTo>
                <a:cubicBezTo>
                  <a:pt x="66417" y="96292"/>
                  <a:pt x="72200" y="89394"/>
                  <a:pt x="72907" y="76239"/>
                </a:cubicBezTo>
                <a:cubicBezTo>
                  <a:pt x="73127" y="71808"/>
                  <a:pt x="73224" y="67377"/>
                  <a:pt x="73371" y="62946"/>
                </a:cubicBezTo>
                <a:cubicBezTo>
                  <a:pt x="73566" y="57647"/>
                  <a:pt x="73761" y="52348"/>
                  <a:pt x="74908" y="47323"/>
                </a:cubicBezTo>
                <a:cubicBezTo>
                  <a:pt x="75640" y="44172"/>
                  <a:pt x="75884" y="40746"/>
                  <a:pt x="75445" y="37274"/>
                </a:cubicBezTo>
                <a:cubicBezTo>
                  <a:pt x="75103" y="34533"/>
                  <a:pt x="74591" y="32295"/>
                  <a:pt x="73005" y="31244"/>
                </a:cubicBezTo>
                <a:cubicBezTo>
                  <a:pt x="71809" y="30422"/>
                  <a:pt x="71809" y="29737"/>
                  <a:pt x="72688" y="27955"/>
                </a:cubicBezTo>
                <a:cubicBezTo>
                  <a:pt x="73371" y="26585"/>
                  <a:pt x="74176" y="25352"/>
                  <a:pt x="74786" y="23890"/>
                </a:cubicBezTo>
                <a:cubicBezTo>
                  <a:pt x="75298" y="22657"/>
                  <a:pt x="75640" y="23022"/>
                  <a:pt x="76128" y="23753"/>
                </a:cubicBezTo>
                <a:cubicBezTo>
                  <a:pt x="77860" y="26357"/>
                  <a:pt x="78885" y="29600"/>
                  <a:pt x="78934" y="33848"/>
                </a:cubicBezTo>
                <a:cubicBezTo>
                  <a:pt x="78934" y="34488"/>
                  <a:pt x="78885" y="35127"/>
                  <a:pt x="78861" y="35721"/>
                </a:cubicBezTo>
                <a:cubicBezTo>
                  <a:pt x="78836" y="37228"/>
                  <a:pt x="79178" y="38051"/>
                  <a:pt x="79983" y="37365"/>
                </a:cubicBezTo>
                <a:cubicBezTo>
                  <a:pt x="81691" y="35904"/>
                  <a:pt x="83521" y="34716"/>
                  <a:pt x="85034" y="32706"/>
                </a:cubicBezTo>
                <a:cubicBezTo>
                  <a:pt x="87108" y="30011"/>
                  <a:pt x="87498" y="25032"/>
                  <a:pt x="86278" y="21149"/>
                </a:cubicBezTo>
                <a:cubicBezTo>
                  <a:pt x="85961" y="20098"/>
                  <a:pt x="85717" y="19733"/>
                  <a:pt x="85058" y="20647"/>
                </a:cubicBezTo>
                <a:cubicBezTo>
                  <a:pt x="82765" y="23844"/>
                  <a:pt x="79568" y="24118"/>
                  <a:pt x="77324" y="21012"/>
                </a:cubicBezTo>
                <a:cubicBezTo>
                  <a:pt x="75518" y="18545"/>
                  <a:pt x="73761" y="15850"/>
                  <a:pt x="72297" y="12744"/>
                </a:cubicBezTo>
                <a:cubicBezTo>
                  <a:pt x="71370" y="10780"/>
                  <a:pt x="70882" y="7948"/>
                  <a:pt x="70443" y="5298"/>
                </a:cubicBezTo>
                <a:cubicBezTo>
                  <a:pt x="70126" y="3334"/>
                  <a:pt x="70711" y="2329"/>
                  <a:pt x="71590" y="3334"/>
                </a:cubicBezTo>
                <a:cubicBezTo>
                  <a:pt x="73420" y="5390"/>
                  <a:pt x="75103" y="4339"/>
                  <a:pt x="76860" y="3517"/>
                </a:cubicBezTo>
                <a:cubicBezTo>
                  <a:pt x="79642" y="2283"/>
                  <a:pt x="82448" y="1279"/>
                  <a:pt x="85302" y="2512"/>
                </a:cubicBezTo>
                <a:cubicBezTo>
                  <a:pt x="87474" y="3425"/>
                  <a:pt x="89572" y="4796"/>
                  <a:pt x="90305" y="9272"/>
                </a:cubicBezTo>
                <a:cubicBezTo>
                  <a:pt x="90573" y="10871"/>
                  <a:pt x="90524" y="12744"/>
                  <a:pt x="90500" y="14480"/>
                </a:cubicBezTo>
                <a:cubicBezTo>
                  <a:pt x="90500" y="15119"/>
                  <a:pt x="90183" y="16124"/>
                  <a:pt x="89914" y="16216"/>
                </a:cubicBezTo>
                <a:cubicBezTo>
                  <a:pt x="88596" y="16855"/>
                  <a:pt x="88914" y="18226"/>
                  <a:pt x="89206" y="19961"/>
                </a:cubicBezTo>
                <a:cubicBezTo>
                  <a:pt x="89914" y="24164"/>
                  <a:pt x="90231" y="28366"/>
                  <a:pt x="88938" y="32478"/>
                </a:cubicBezTo>
                <a:cubicBezTo>
                  <a:pt x="88840" y="32752"/>
                  <a:pt x="89060" y="33757"/>
                  <a:pt x="89133" y="33757"/>
                </a:cubicBezTo>
                <a:cubicBezTo>
                  <a:pt x="92183" y="33939"/>
                  <a:pt x="95111" y="33346"/>
                  <a:pt x="97259" y="28549"/>
                </a:cubicBezTo>
                <a:cubicBezTo>
                  <a:pt x="97942" y="27042"/>
                  <a:pt x="97893" y="25945"/>
                  <a:pt x="97015" y="24895"/>
                </a:cubicBezTo>
                <a:cubicBezTo>
                  <a:pt x="94013" y="21332"/>
                  <a:pt x="94965" y="13612"/>
                  <a:pt x="97405" y="10688"/>
                </a:cubicBezTo>
                <a:cubicBezTo>
                  <a:pt x="103603" y="3288"/>
                  <a:pt x="110239" y="0"/>
                  <a:pt x="117511" y="4202"/>
                </a:cubicBezTo>
                <a:cubicBezTo>
                  <a:pt x="118535" y="4796"/>
                  <a:pt x="120000" y="5390"/>
                  <a:pt x="119975" y="7582"/>
                </a:cubicBezTo>
                <a:cubicBezTo>
                  <a:pt x="119975" y="10049"/>
                  <a:pt x="118511" y="10597"/>
                  <a:pt x="117364" y="10871"/>
                </a:cubicBezTo>
                <a:cubicBezTo>
                  <a:pt x="115485" y="11328"/>
                  <a:pt x="114265" y="13155"/>
                  <a:pt x="113460" y="16216"/>
                </a:cubicBezTo>
                <a:cubicBezTo>
                  <a:pt x="112850" y="18637"/>
                  <a:pt x="112265" y="21058"/>
                  <a:pt x="111606" y="23433"/>
                </a:cubicBezTo>
                <a:cubicBezTo>
                  <a:pt x="110996" y="25534"/>
                  <a:pt x="110386" y="27681"/>
                  <a:pt x="109605" y="29554"/>
                </a:cubicBezTo>
                <a:cubicBezTo>
                  <a:pt x="107995" y="33346"/>
                  <a:pt x="105750" y="34076"/>
                  <a:pt x="103359" y="33300"/>
                </a:cubicBezTo>
                <a:cubicBezTo>
                  <a:pt x="102724" y="33117"/>
                  <a:pt x="102114" y="31929"/>
                  <a:pt x="101651" y="30970"/>
                </a:cubicBezTo>
                <a:cubicBezTo>
                  <a:pt x="101211" y="30011"/>
                  <a:pt x="100967" y="29554"/>
                  <a:pt x="100406" y="30650"/>
                </a:cubicBezTo>
                <a:cubicBezTo>
                  <a:pt x="96819" y="37913"/>
                  <a:pt x="92232" y="40152"/>
                  <a:pt x="87157" y="39878"/>
                </a:cubicBezTo>
                <a:cubicBezTo>
                  <a:pt x="86083" y="39832"/>
                  <a:pt x="86132" y="40380"/>
                  <a:pt x="86693" y="41659"/>
                </a:cubicBezTo>
                <a:cubicBezTo>
                  <a:pt x="86962" y="42207"/>
                  <a:pt x="87157" y="42938"/>
                  <a:pt x="87303" y="43623"/>
                </a:cubicBezTo>
                <a:cubicBezTo>
                  <a:pt x="87669" y="45359"/>
                  <a:pt x="88060" y="45816"/>
                  <a:pt x="89084" y="44811"/>
                </a:cubicBezTo>
                <a:cubicBezTo>
                  <a:pt x="91232" y="42847"/>
                  <a:pt x="92574" y="43989"/>
                  <a:pt x="93281" y="48283"/>
                </a:cubicBezTo>
                <a:cubicBezTo>
                  <a:pt x="93599" y="50110"/>
                  <a:pt x="93745" y="52348"/>
                  <a:pt x="93550" y="54221"/>
                </a:cubicBezTo>
                <a:cubicBezTo>
                  <a:pt x="92281" y="65824"/>
                  <a:pt x="88548" y="73681"/>
                  <a:pt x="82667" y="77837"/>
                </a:cubicBezTo>
                <a:cubicBezTo>
                  <a:pt x="81911" y="78385"/>
                  <a:pt x="80935" y="78203"/>
                  <a:pt x="80081" y="77974"/>
                </a:cubicBezTo>
                <a:cubicBezTo>
                  <a:pt x="79227" y="77746"/>
                  <a:pt x="79032" y="76467"/>
                  <a:pt x="79593" y="75188"/>
                </a:cubicBezTo>
                <a:cubicBezTo>
                  <a:pt x="79812" y="74731"/>
                  <a:pt x="80105" y="74366"/>
                  <a:pt x="80374" y="74000"/>
                </a:cubicBezTo>
                <a:cubicBezTo>
                  <a:pt x="82326" y="71168"/>
                  <a:pt x="82570" y="68473"/>
                  <a:pt x="81154" y="64590"/>
                </a:cubicBezTo>
                <a:cubicBezTo>
                  <a:pt x="80471" y="62717"/>
                  <a:pt x="79593" y="61073"/>
                  <a:pt x="78934" y="59154"/>
                </a:cubicBezTo>
                <a:cubicBezTo>
                  <a:pt x="77592" y="55226"/>
                  <a:pt x="78690" y="49516"/>
                  <a:pt x="81008" y="48374"/>
                </a:cubicBezTo>
                <a:cubicBezTo>
                  <a:pt x="81984" y="47917"/>
                  <a:pt x="83009" y="48054"/>
                  <a:pt x="84009" y="47872"/>
                </a:cubicBezTo>
                <a:cubicBezTo>
                  <a:pt x="84302" y="47826"/>
                  <a:pt x="84595" y="47780"/>
                  <a:pt x="84912" y="47735"/>
                </a:cubicBezTo>
                <a:cubicBezTo>
                  <a:pt x="84863" y="47049"/>
                  <a:pt x="84961" y="46181"/>
                  <a:pt x="84766" y="45679"/>
                </a:cubicBezTo>
                <a:cubicBezTo>
                  <a:pt x="83790" y="42847"/>
                  <a:pt x="82399" y="42207"/>
                  <a:pt x="80691" y="43395"/>
                </a:cubicBezTo>
                <a:cubicBezTo>
                  <a:pt x="78739" y="44811"/>
                  <a:pt x="77738" y="47689"/>
                  <a:pt x="77055" y="51115"/>
                </a:cubicBezTo>
                <a:cubicBezTo>
                  <a:pt x="76274" y="55135"/>
                  <a:pt x="76250" y="59337"/>
                  <a:pt x="76372" y="63540"/>
                </a:cubicBezTo>
                <a:cubicBezTo>
                  <a:pt x="76396" y="64910"/>
                  <a:pt x="76494" y="66326"/>
                  <a:pt x="76567" y="67696"/>
                </a:cubicBezTo>
                <a:cubicBezTo>
                  <a:pt x="76592" y="67696"/>
                  <a:pt x="76616" y="67696"/>
                  <a:pt x="76665" y="6769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27813" y="1612115"/>
            <a:ext cx="2787224" cy="1919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457200" algn="l"/>
            <a:r>
              <a:rPr lang="en-US" sz="28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Raspberry Pi </a:t>
            </a:r>
            <a:endParaRPr lang="th-TH" sz="2800" i="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indent="-457200" algn="l"/>
            <a:r>
              <a:rPr lang="th-TH" sz="28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ลำโพง</a:t>
            </a:r>
          </a:p>
          <a:p>
            <a:pPr indent="-457200" algn="l"/>
            <a:r>
              <a:rPr lang="th-TH" sz="28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ไมโครโฟนสาย </a:t>
            </a:r>
            <a:r>
              <a:rPr lang="en-US" sz="28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USB</a:t>
            </a:r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38389" y="4749900"/>
            <a:ext cx="91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4450925" y="4420713"/>
            <a:ext cx="242100" cy="23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6645" y="57866"/>
                </a:moveTo>
                <a:cubicBezTo>
                  <a:pt x="73203" y="57842"/>
                  <a:pt x="68076" y="57296"/>
                  <a:pt x="62996" y="56353"/>
                </a:cubicBezTo>
                <a:cubicBezTo>
                  <a:pt x="61841" y="56155"/>
                  <a:pt x="61095" y="56353"/>
                  <a:pt x="60469" y="57346"/>
                </a:cubicBezTo>
                <a:cubicBezTo>
                  <a:pt x="59097" y="59454"/>
                  <a:pt x="57604" y="61488"/>
                  <a:pt x="56353" y="63670"/>
                </a:cubicBezTo>
                <a:cubicBezTo>
                  <a:pt x="54932" y="66176"/>
                  <a:pt x="54788" y="69028"/>
                  <a:pt x="54788" y="71880"/>
                </a:cubicBezTo>
                <a:cubicBezTo>
                  <a:pt x="54788" y="72054"/>
                  <a:pt x="54884" y="72327"/>
                  <a:pt x="55005" y="72377"/>
                </a:cubicBezTo>
                <a:cubicBezTo>
                  <a:pt x="55149" y="72426"/>
                  <a:pt x="55414" y="72302"/>
                  <a:pt x="55534" y="72178"/>
                </a:cubicBezTo>
                <a:cubicBezTo>
                  <a:pt x="56280" y="71310"/>
                  <a:pt x="57027" y="70417"/>
                  <a:pt x="57749" y="69524"/>
                </a:cubicBezTo>
                <a:cubicBezTo>
                  <a:pt x="62347" y="63819"/>
                  <a:pt x="70002" y="64787"/>
                  <a:pt x="74022" y="67292"/>
                </a:cubicBezTo>
                <a:cubicBezTo>
                  <a:pt x="74431" y="67540"/>
                  <a:pt x="74816" y="67862"/>
                  <a:pt x="75081" y="68234"/>
                </a:cubicBezTo>
                <a:cubicBezTo>
                  <a:pt x="77151" y="71161"/>
                  <a:pt x="78427" y="74386"/>
                  <a:pt x="78042" y="78057"/>
                </a:cubicBezTo>
                <a:cubicBezTo>
                  <a:pt x="77897" y="79446"/>
                  <a:pt x="77488" y="80934"/>
                  <a:pt x="76814" y="82149"/>
                </a:cubicBezTo>
                <a:cubicBezTo>
                  <a:pt x="75105" y="85101"/>
                  <a:pt x="73155" y="87879"/>
                  <a:pt x="71374" y="90806"/>
                </a:cubicBezTo>
                <a:cubicBezTo>
                  <a:pt x="69905" y="93187"/>
                  <a:pt x="68437" y="95568"/>
                  <a:pt x="67233" y="98073"/>
                </a:cubicBezTo>
                <a:cubicBezTo>
                  <a:pt x="65789" y="101099"/>
                  <a:pt x="65957" y="104274"/>
                  <a:pt x="67474" y="107250"/>
                </a:cubicBezTo>
                <a:cubicBezTo>
                  <a:pt x="68341" y="108912"/>
                  <a:pt x="69424" y="110549"/>
                  <a:pt x="70651" y="111963"/>
                </a:cubicBezTo>
                <a:cubicBezTo>
                  <a:pt x="72240" y="113774"/>
                  <a:pt x="74551" y="114270"/>
                  <a:pt x="76766" y="114791"/>
                </a:cubicBezTo>
                <a:cubicBezTo>
                  <a:pt x="85311" y="116775"/>
                  <a:pt x="91907" y="111789"/>
                  <a:pt x="95181" y="105589"/>
                </a:cubicBezTo>
                <a:cubicBezTo>
                  <a:pt x="96529" y="103009"/>
                  <a:pt x="97396" y="100281"/>
                  <a:pt x="97227" y="97304"/>
                </a:cubicBezTo>
                <a:cubicBezTo>
                  <a:pt x="97059" y="93856"/>
                  <a:pt x="95013" y="91674"/>
                  <a:pt x="91691" y="91326"/>
                </a:cubicBezTo>
                <a:cubicBezTo>
                  <a:pt x="90680" y="91227"/>
                  <a:pt x="89693" y="91277"/>
                  <a:pt x="88970" y="92219"/>
                </a:cubicBezTo>
                <a:cubicBezTo>
                  <a:pt x="88802" y="92418"/>
                  <a:pt x="88609" y="92616"/>
                  <a:pt x="88369" y="92740"/>
                </a:cubicBezTo>
                <a:cubicBezTo>
                  <a:pt x="88224" y="92840"/>
                  <a:pt x="87983" y="92864"/>
                  <a:pt x="87839" y="92790"/>
                </a:cubicBezTo>
                <a:cubicBezTo>
                  <a:pt x="87743" y="92740"/>
                  <a:pt x="87695" y="92393"/>
                  <a:pt x="87767" y="92294"/>
                </a:cubicBezTo>
                <a:cubicBezTo>
                  <a:pt x="89187" y="90235"/>
                  <a:pt x="90824" y="88449"/>
                  <a:pt x="93327" y="87829"/>
                </a:cubicBezTo>
                <a:cubicBezTo>
                  <a:pt x="93833" y="87705"/>
                  <a:pt x="94387" y="87656"/>
                  <a:pt x="94916" y="87680"/>
                </a:cubicBezTo>
                <a:cubicBezTo>
                  <a:pt x="98286" y="87953"/>
                  <a:pt x="101801" y="92120"/>
                  <a:pt x="101512" y="95618"/>
                </a:cubicBezTo>
                <a:cubicBezTo>
                  <a:pt x="101271" y="98569"/>
                  <a:pt x="100670" y="101471"/>
                  <a:pt x="99586" y="104224"/>
                </a:cubicBezTo>
                <a:cubicBezTo>
                  <a:pt x="96577" y="111914"/>
                  <a:pt x="90920" y="116453"/>
                  <a:pt x="83289" y="118511"/>
                </a:cubicBezTo>
                <a:cubicBezTo>
                  <a:pt x="79727" y="119454"/>
                  <a:pt x="76068" y="120000"/>
                  <a:pt x="72385" y="119826"/>
                </a:cubicBezTo>
                <a:cubicBezTo>
                  <a:pt x="64561" y="119429"/>
                  <a:pt x="56810" y="118462"/>
                  <a:pt x="49588" y="114989"/>
                </a:cubicBezTo>
                <a:cubicBezTo>
                  <a:pt x="40296" y="110525"/>
                  <a:pt x="33797" y="103505"/>
                  <a:pt x="31390" y="93038"/>
                </a:cubicBezTo>
                <a:cubicBezTo>
                  <a:pt x="29753" y="85969"/>
                  <a:pt x="30355" y="79049"/>
                  <a:pt x="33917" y="72649"/>
                </a:cubicBezTo>
                <a:cubicBezTo>
                  <a:pt x="35891" y="69152"/>
                  <a:pt x="38611" y="66473"/>
                  <a:pt x="42583" y="65481"/>
                </a:cubicBezTo>
                <a:cubicBezTo>
                  <a:pt x="43233" y="65332"/>
                  <a:pt x="43907" y="65233"/>
                  <a:pt x="44557" y="65183"/>
                </a:cubicBezTo>
                <a:cubicBezTo>
                  <a:pt x="48312" y="64960"/>
                  <a:pt x="49540" y="65779"/>
                  <a:pt x="50984" y="69350"/>
                </a:cubicBezTo>
                <a:cubicBezTo>
                  <a:pt x="51057" y="69524"/>
                  <a:pt x="51201" y="69673"/>
                  <a:pt x="51321" y="69822"/>
                </a:cubicBezTo>
                <a:cubicBezTo>
                  <a:pt x="51418" y="69673"/>
                  <a:pt x="51562" y="69549"/>
                  <a:pt x="51586" y="69400"/>
                </a:cubicBezTo>
                <a:cubicBezTo>
                  <a:pt x="52477" y="64762"/>
                  <a:pt x="54716" y="60793"/>
                  <a:pt x="57243" y="56949"/>
                </a:cubicBezTo>
                <a:cubicBezTo>
                  <a:pt x="57388" y="56725"/>
                  <a:pt x="57556" y="56502"/>
                  <a:pt x="57725" y="56304"/>
                </a:cubicBezTo>
                <a:cubicBezTo>
                  <a:pt x="58134" y="55733"/>
                  <a:pt x="57917" y="55485"/>
                  <a:pt x="57364" y="55262"/>
                </a:cubicBezTo>
                <a:cubicBezTo>
                  <a:pt x="54980" y="54344"/>
                  <a:pt x="52573" y="53501"/>
                  <a:pt x="50262" y="52410"/>
                </a:cubicBezTo>
                <a:cubicBezTo>
                  <a:pt x="43522" y="49185"/>
                  <a:pt x="38876" y="43877"/>
                  <a:pt x="36324" y="36684"/>
                </a:cubicBezTo>
                <a:cubicBezTo>
                  <a:pt x="35025" y="32988"/>
                  <a:pt x="34326" y="29144"/>
                  <a:pt x="34182" y="25175"/>
                </a:cubicBezTo>
                <a:cubicBezTo>
                  <a:pt x="34110" y="22273"/>
                  <a:pt x="34062" y="19421"/>
                  <a:pt x="34471" y="16544"/>
                </a:cubicBezTo>
                <a:cubicBezTo>
                  <a:pt x="34808" y="14113"/>
                  <a:pt x="33773" y="12079"/>
                  <a:pt x="32184" y="10392"/>
                </a:cubicBezTo>
                <a:cubicBezTo>
                  <a:pt x="28573" y="6548"/>
                  <a:pt x="24072" y="5159"/>
                  <a:pt x="19017" y="5878"/>
                </a:cubicBezTo>
                <a:cubicBezTo>
                  <a:pt x="11458" y="6969"/>
                  <a:pt x="7606" y="13691"/>
                  <a:pt x="6812" y="18503"/>
                </a:cubicBezTo>
                <a:cubicBezTo>
                  <a:pt x="6234" y="21827"/>
                  <a:pt x="7462" y="24754"/>
                  <a:pt x="9821" y="27085"/>
                </a:cubicBezTo>
                <a:cubicBezTo>
                  <a:pt x="11289" y="28524"/>
                  <a:pt x="12974" y="29020"/>
                  <a:pt x="14972" y="28052"/>
                </a:cubicBezTo>
                <a:cubicBezTo>
                  <a:pt x="16224" y="27432"/>
                  <a:pt x="16657" y="27829"/>
                  <a:pt x="16585" y="29268"/>
                </a:cubicBezTo>
                <a:cubicBezTo>
                  <a:pt x="16513" y="31326"/>
                  <a:pt x="15430" y="32691"/>
                  <a:pt x="13552" y="33410"/>
                </a:cubicBezTo>
                <a:cubicBezTo>
                  <a:pt x="10688" y="34526"/>
                  <a:pt x="8328" y="33534"/>
                  <a:pt x="6162" y="31649"/>
                </a:cubicBezTo>
                <a:cubicBezTo>
                  <a:pt x="4597" y="30260"/>
                  <a:pt x="3634" y="28474"/>
                  <a:pt x="2984" y="26465"/>
                </a:cubicBezTo>
                <a:cubicBezTo>
                  <a:pt x="0" y="17015"/>
                  <a:pt x="5199" y="4415"/>
                  <a:pt x="17307" y="2033"/>
                </a:cubicBezTo>
                <a:cubicBezTo>
                  <a:pt x="19883" y="1537"/>
                  <a:pt x="22483" y="1264"/>
                  <a:pt x="25083" y="1711"/>
                </a:cubicBezTo>
                <a:cubicBezTo>
                  <a:pt x="31558" y="2827"/>
                  <a:pt x="35675" y="6845"/>
                  <a:pt x="37865" y="13121"/>
                </a:cubicBezTo>
                <a:cubicBezTo>
                  <a:pt x="37961" y="13393"/>
                  <a:pt x="38010" y="13666"/>
                  <a:pt x="38106" y="13914"/>
                </a:cubicBezTo>
                <a:cubicBezTo>
                  <a:pt x="38226" y="14262"/>
                  <a:pt x="38395" y="14609"/>
                  <a:pt x="38539" y="14956"/>
                </a:cubicBezTo>
                <a:cubicBezTo>
                  <a:pt x="38780" y="14733"/>
                  <a:pt x="39021" y="14510"/>
                  <a:pt x="39237" y="14237"/>
                </a:cubicBezTo>
                <a:cubicBezTo>
                  <a:pt x="43787" y="8334"/>
                  <a:pt x="49757" y="5481"/>
                  <a:pt x="57051" y="5630"/>
                </a:cubicBezTo>
                <a:cubicBezTo>
                  <a:pt x="59434" y="5704"/>
                  <a:pt x="61889" y="5729"/>
                  <a:pt x="64224" y="6225"/>
                </a:cubicBezTo>
                <a:cubicBezTo>
                  <a:pt x="72072" y="7862"/>
                  <a:pt x="77753" y="12302"/>
                  <a:pt x="80256" y="20363"/>
                </a:cubicBezTo>
                <a:cubicBezTo>
                  <a:pt x="81941" y="25795"/>
                  <a:pt x="81147" y="31128"/>
                  <a:pt x="78836" y="36238"/>
                </a:cubicBezTo>
                <a:cubicBezTo>
                  <a:pt x="76140" y="42190"/>
                  <a:pt x="72240" y="47201"/>
                  <a:pt x="67233" y="51293"/>
                </a:cubicBezTo>
                <a:cubicBezTo>
                  <a:pt x="66896" y="51541"/>
                  <a:pt x="66559" y="51765"/>
                  <a:pt x="66270" y="52038"/>
                </a:cubicBezTo>
                <a:cubicBezTo>
                  <a:pt x="66126" y="52162"/>
                  <a:pt x="66006" y="52335"/>
                  <a:pt x="65885" y="52484"/>
                </a:cubicBezTo>
                <a:cubicBezTo>
                  <a:pt x="66078" y="52608"/>
                  <a:pt x="66270" y="52831"/>
                  <a:pt x="66463" y="52856"/>
                </a:cubicBezTo>
                <a:cubicBezTo>
                  <a:pt x="69713" y="53253"/>
                  <a:pt x="72962" y="53799"/>
                  <a:pt x="76212" y="53972"/>
                </a:cubicBezTo>
                <a:cubicBezTo>
                  <a:pt x="82471" y="54319"/>
                  <a:pt x="88609" y="53551"/>
                  <a:pt x="94651" y="51839"/>
                </a:cubicBezTo>
                <a:cubicBezTo>
                  <a:pt x="101464" y="49880"/>
                  <a:pt x="106206" y="45440"/>
                  <a:pt x="109456" y="39115"/>
                </a:cubicBezTo>
                <a:cubicBezTo>
                  <a:pt x="110635" y="36808"/>
                  <a:pt x="111695" y="34427"/>
                  <a:pt x="111863" y="31748"/>
                </a:cubicBezTo>
                <a:cubicBezTo>
                  <a:pt x="111863" y="31674"/>
                  <a:pt x="111887" y="31599"/>
                  <a:pt x="111887" y="31525"/>
                </a:cubicBezTo>
                <a:cubicBezTo>
                  <a:pt x="112056" y="26936"/>
                  <a:pt x="111285" y="26738"/>
                  <a:pt x="107915" y="26539"/>
                </a:cubicBezTo>
                <a:cubicBezTo>
                  <a:pt x="104882" y="26366"/>
                  <a:pt x="102980" y="24803"/>
                  <a:pt x="101945" y="21901"/>
                </a:cubicBezTo>
                <a:cubicBezTo>
                  <a:pt x="101247" y="19966"/>
                  <a:pt x="100405" y="18131"/>
                  <a:pt x="100405" y="15973"/>
                </a:cubicBezTo>
                <a:cubicBezTo>
                  <a:pt x="100429" y="13716"/>
                  <a:pt x="100910" y="11632"/>
                  <a:pt x="101921" y="9623"/>
                </a:cubicBezTo>
                <a:cubicBezTo>
                  <a:pt x="102355" y="8755"/>
                  <a:pt x="102643" y="7689"/>
                  <a:pt x="102619" y="6696"/>
                </a:cubicBezTo>
                <a:cubicBezTo>
                  <a:pt x="102571" y="4489"/>
                  <a:pt x="101295" y="3373"/>
                  <a:pt x="99129" y="3348"/>
                </a:cubicBezTo>
                <a:cubicBezTo>
                  <a:pt x="98455" y="3323"/>
                  <a:pt x="97781" y="3447"/>
                  <a:pt x="97131" y="3323"/>
                </a:cubicBezTo>
                <a:cubicBezTo>
                  <a:pt x="96770" y="3249"/>
                  <a:pt x="96337" y="2852"/>
                  <a:pt x="96168" y="2505"/>
                </a:cubicBezTo>
                <a:cubicBezTo>
                  <a:pt x="96096" y="2356"/>
                  <a:pt x="96481" y="1761"/>
                  <a:pt x="96794" y="1612"/>
                </a:cubicBezTo>
                <a:cubicBezTo>
                  <a:pt x="98936" y="545"/>
                  <a:pt x="101103" y="0"/>
                  <a:pt x="103558" y="595"/>
                </a:cubicBezTo>
                <a:cubicBezTo>
                  <a:pt x="109167" y="1959"/>
                  <a:pt x="112633" y="5952"/>
                  <a:pt x="115305" y="10789"/>
                </a:cubicBezTo>
                <a:cubicBezTo>
                  <a:pt x="119013" y="17461"/>
                  <a:pt x="119999" y="24704"/>
                  <a:pt x="118074" y="32145"/>
                </a:cubicBezTo>
                <a:cubicBezTo>
                  <a:pt x="116678" y="37577"/>
                  <a:pt x="113741" y="42315"/>
                  <a:pt x="110130" y="46581"/>
                </a:cubicBezTo>
                <a:cubicBezTo>
                  <a:pt x="107049" y="50227"/>
                  <a:pt x="103293" y="52856"/>
                  <a:pt x="98816" y="54468"/>
                </a:cubicBezTo>
                <a:cubicBezTo>
                  <a:pt x="92196" y="56849"/>
                  <a:pt x="85360" y="57891"/>
                  <a:pt x="76645" y="57866"/>
                </a:cubicBezTo>
                <a:close/>
                <a:moveTo>
                  <a:pt x="76236" y="26316"/>
                </a:moveTo>
                <a:cubicBezTo>
                  <a:pt x="76164" y="25126"/>
                  <a:pt x="76164" y="24233"/>
                  <a:pt x="76068" y="23340"/>
                </a:cubicBezTo>
                <a:cubicBezTo>
                  <a:pt x="75490" y="18453"/>
                  <a:pt x="73059" y="14882"/>
                  <a:pt x="68774" y="12724"/>
                </a:cubicBezTo>
                <a:cubicBezTo>
                  <a:pt x="67715" y="12178"/>
                  <a:pt x="66583" y="11707"/>
                  <a:pt x="65452" y="11310"/>
                </a:cubicBezTo>
                <a:cubicBezTo>
                  <a:pt x="56569" y="8259"/>
                  <a:pt x="48794" y="9946"/>
                  <a:pt x="42126" y="16891"/>
                </a:cubicBezTo>
                <a:cubicBezTo>
                  <a:pt x="39117" y="20041"/>
                  <a:pt x="38106" y="23761"/>
                  <a:pt x="38539" y="28028"/>
                </a:cubicBezTo>
                <a:cubicBezTo>
                  <a:pt x="38900" y="31773"/>
                  <a:pt x="39983" y="35295"/>
                  <a:pt x="41572" y="38644"/>
                </a:cubicBezTo>
                <a:cubicBezTo>
                  <a:pt x="42752" y="41124"/>
                  <a:pt x="44148" y="43505"/>
                  <a:pt x="46363" y="45167"/>
                </a:cubicBezTo>
                <a:cubicBezTo>
                  <a:pt x="50094" y="47945"/>
                  <a:pt x="54234" y="49731"/>
                  <a:pt x="58736" y="50797"/>
                </a:cubicBezTo>
                <a:cubicBezTo>
                  <a:pt x="60565" y="51219"/>
                  <a:pt x="62010" y="50797"/>
                  <a:pt x="63358" y="49632"/>
                </a:cubicBezTo>
                <a:cubicBezTo>
                  <a:pt x="66054" y="47275"/>
                  <a:pt x="68557" y="44720"/>
                  <a:pt x="70772" y="41868"/>
                </a:cubicBezTo>
                <a:cubicBezTo>
                  <a:pt x="74431" y="37205"/>
                  <a:pt x="75875" y="31847"/>
                  <a:pt x="76236" y="2631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B2C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B5017D8-E59A-4228-9F40-7B7FF037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81" y="1119292"/>
            <a:ext cx="2873339" cy="2904914"/>
          </a:xfrm>
          <a:prstGeom prst="rect">
            <a:avLst/>
          </a:prstGeom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419179F9-6CCC-46DE-851E-B58A2C4489B6}"/>
              </a:ext>
            </a:extLst>
          </p:cNvPr>
          <p:cNvSpPr/>
          <p:nvPr/>
        </p:nvSpPr>
        <p:spPr>
          <a:xfrm>
            <a:off x="3348953" y="198037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สาย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HDMI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Mouse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Keyboard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A713960-293A-47E0-B4F1-22FCA0F6263C}"/>
              </a:ext>
            </a:extLst>
          </p:cNvPr>
          <p:cNvSpPr/>
          <p:nvPr/>
        </p:nvSpPr>
        <p:spPr>
          <a:xfrm>
            <a:off x="2285975" y="168067"/>
            <a:ext cx="4572000" cy="584775"/>
          </a:xfrm>
          <a:prstGeom prst="rect">
            <a:avLst/>
          </a:prstGeom>
          <a:solidFill>
            <a:srgbClr val="8A0A36"/>
          </a:solidFill>
        </p:spPr>
        <p:txBody>
          <a:bodyPr>
            <a:spAutoFit/>
          </a:bodyPr>
          <a:lstStyle/>
          <a:p>
            <a:pPr lvl="0" algn="ctr"/>
            <a:r>
              <a:rPr lang="th-TH" sz="32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</a:t>
            </a:r>
            <a:endParaRPr lang="en-US" sz="32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0217984-1FD5-4ACC-B429-2FC1CAC3B8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B395DAC-1E62-4656-9AF8-DA7C625F5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20" b="51158"/>
          <a:stretch/>
        </p:blipFill>
        <p:spPr>
          <a:xfrm>
            <a:off x="1066939" y="3161411"/>
            <a:ext cx="7048500" cy="132552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61F7385-A042-41E2-8CB6-E92FFABD9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81"/>
          <a:stretch/>
        </p:blipFill>
        <p:spPr>
          <a:xfrm>
            <a:off x="1066939" y="1820605"/>
            <a:ext cx="7048500" cy="91417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DBB10F77-8041-4EFF-A0F2-B10AA9E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</p:spTree>
    <p:extLst>
      <p:ext uri="{BB962C8B-B14F-4D97-AF65-F5344CB8AC3E}">
        <p14:creationId xmlns:p14="http://schemas.microsoft.com/office/powerpoint/2010/main" val="420705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DFDD0DF-C8CF-4368-BB9B-5C89C35C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25" y="686008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ขั้นตอนการทำงาน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1E2867A-6A94-4204-9FB4-A01A625FC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1A1B8A-0AED-4E4C-87DE-C4AD7AF34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96" b="29366"/>
          <a:stretch/>
        </p:blipFill>
        <p:spPr>
          <a:xfrm>
            <a:off x="1013325" y="1881296"/>
            <a:ext cx="7048500" cy="972437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3A57886-AB43-4D5E-8D2E-6B906A206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64" b="2979"/>
          <a:stretch/>
        </p:blipFill>
        <p:spPr>
          <a:xfrm>
            <a:off x="1013325" y="3273733"/>
            <a:ext cx="7048500" cy="118375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5434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72E248-DC7D-4B72-9B08-3E1A04AE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00" y="680483"/>
            <a:ext cx="7117200" cy="712200"/>
          </a:xfrm>
        </p:spPr>
        <p:txBody>
          <a:bodyPr/>
          <a:lstStyle/>
          <a:p>
            <a:r>
              <a:rPr lang="th-TH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หน้าจอ </a:t>
            </a:r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Terminal</a:t>
            </a:r>
            <a:endParaRPr lang="th-TH" sz="3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951D164-08C6-4B52-BEE1-5F833470AA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54D1B57-0872-4467-ADB1-A16F3F2C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40" y="1536391"/>
            <a:ext cx="5061097" cy="32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35752"/>
      </p:ext>
    </p:extLst>
  </p:cSld>
  <p:clrMapOvr>
    <a:masterClrMapping/>
  </p:clrMapOvr>
</p:sld>
</file>

<file path=ppt/theme/theme1.xml><?xml version="1.0" encoding="utf-8"?>
<a:theme xmlns:a="http://schemas.openxmlformats.org/drawingml/2006/main" name="Neriss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446</Words>
  <Application>Microsoft Office PowerPoint</Application>
  <PresentationFormat>นำเสนอทางหน้าจอ (16:9)</PresentationFormat>
  <Paragraphs>81</Paragraphs>
  <Slides>26</Slides>
  <Notes>5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26</vt:i4>
      </vt:variant>
    </vt:vector>
  </HeadingPairs>
  <TitlesOfParts>
    <vt:vector size="35" baseType="lpstr">
      <vt:lpstr>Arial</vt:lpstr>
      <vt:lpstr>DilleniaUPC</vt:lpstr>
      <vt:lpstr>LilyUPC</vt:lpstr>
      <vt:lpstr>Montserrat</vt:lpstr>
      <vt:lpstr>Angsana New</vt:lpstr>
      <vt:lpstr>Wingdings</vt:lpstr>
      <vt:lpstr>Libre Baskerville</vt:lpstr>
      <vt:lpstr>Calibri</vt:lpstr>
      <vt:lpstr>Nerissa template</vt:lpstr>
      <vt:lpstr>ระบบคุยตอบโต้อัตโนมัติ </vt:lpstr>
      <vt:lpstr>Hotword Detection</vt:lpstr>
      <vt:lpstr>Snowboy Hotword Detection</vt:lpstr>
      <vt:lpstr>งานนำเสนอ PowerPoint</vt:lpstr>
      <vt:lpstr>   ขั้นตอนการทำงาน</vt:lpstr>
      <vt:lpstr>งานนำเสนอ PowerPoint</vt:lpstr>
      <vt:lpstr>ขั้นตอนการทำงาน</vt:lpstr>
      <vt:lpstr>ขั้นตอนการทำงาน</vt:lpstr>
      <vt:lpstr>หน้าจอ Terminal</vt:lpstr>
      <vt:lpstr>ขั้นตอนการทำงาน</vt:lpstr>
      <vt:lpstr>หน้าจอ Terminal</vt:lpstr>
      <vt:lpstr>ขั้นตอนการทำงาน</vt:lpstr>
      <vt:lpstr>หน้าจอ Terminal</vt:lpstr>
      <vt:lpstr>ขั้นตอนการทำงาน</vt:lpstr>
      <vt:lpstr>หน้าจอ Terminal</vt:lpstr>
      <vt:lpstr>ขั้นตอนการทำงาน</vt:lpstr>
      <vt:lpstr>ขั้นตอนการทำงาน</vt:lpstr>
      <vt:lpstr>ขั้นตอนการทำงาน</vt:lpstr>
      <vt:lpstr>ขั้นตอนการทำงาน</vt:lpstr>
      <vt:lpstr>ขั้นตอนการทำงาน</vt:lpstr>
      <vt:lpstr>ขั้นตอนการทำงาน</vt:lpstr>
      <vt:lpstr>ขั้นตอนการทำงาน</vt:lpstr>
      <vt:lpstr>ขั้นตอนการทำงาน</vt:lpstr>
      <vt:lpstr>ขั้นตอนการทำงาน</vt:lpstr>
      <vt:lpstr>คลิปตัวอย่างการทดสอบระบบ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สั่ง Siri ให้เปิดไฟผ่าน HomeKit</dc:title>
  <dc:creator>Guitarsolo</dc:creator>
  <cp:lastModifiedBy>ธนานนท์ คำวัน</cp:lastModifiedBy>
  <cp:revision>23</cp:revision>
  <dcterms:modified xsi:type="dcterms:W3CDTF">2019-09-27T05:45:53Z</dcterms:modified>
</cp:coreProperties>
</file>